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2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8" r:id="rId16"/>
    <p:sldId id="276" r:id="rId17"/>
    <p:sldId id="283" r:id="rId18"/>
    <p:sldId id="284" r:id="rId19"/>
    <p:sldId id="285" r:id="rId20"/>
    <p:sldId id="287" r:id="rId21"/>
    <p:sldId id="288" r:id="rId22"/>
    <p:sldId id="290" r:id="rId23"/>
    <p:sldId id="291" r:id="rId24"/>
    <p:sldId id="293" r:id="rId25"/>
    <p:sldId id="294" r:id="rId26"/>
    <p:sldId id="296" r:id="rId27"/>
    <p:sldId id="298" r:id="rId28"/>
    <p:sldId id="301" r:id="rId29"/>
    <p:sldId id="304" r:id="rId30"/>
    <p:sldId id="306" r:id="rId31"/>
    <p:sldId id="308" r:id="rId32"/>
    <p:sldId id="309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94C8C-AB74-408A-AE41-5B3BBF61198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38901-B988-4D77-A913-542811FC9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451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38901-B988-4D77-A913-542811FC91D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16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462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67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395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02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118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75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41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26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75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413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71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7A345-24B8-4DFD-9F88-4EFD0ABA9119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B0ADB-350C-4224-91AE-7B64D87C3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69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27" y="440773"/>
            <a:ext cx="9774029" cy="496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1" y="999529"/>
            <a:ext cx="8026270" cy="43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905" y="2143285"/>
            <a:ext cx="9476190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14" y="1600428"/>
            <a:ext cx="9628571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86" y="767095"/>
            <a:ext cx="8771428" cy="5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47619" cy="117142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051"/>
            <a:ext cx="9681287" cy="41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578"/>
            <a:ext cx="8552381" cy="50761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269" y="5470870"/>
            <a:ext cx="8730229" cy="12619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531" y="-575906"/>
            <a:ext cx="8510754" cy="15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3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415" y="0"/>
            <a:ext cx="8933333" cy="37428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1" y="3910818"/>
            <a:ext cx="7856046" cy="31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6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24" y="1557571"/>
            <a:ext cx="8980952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7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00" y="1090905"/>
            <a:ext cx="8200000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9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0476" cy="337142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238" y="3716047"/>
            <a:ext cx="6382865" cy="31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264147" cy="36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62" y="1390905"/>
            <a:ext cx="8990476" cy="4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14286" cy="320952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0" y="3452558"/>
            <a:ext cx="8657070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28" y="1295666"/>
            <a:ext cx="8657143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4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76190" cy="477142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37" y="5218034"/>
            <a:ext cx="7876715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2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524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1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61905" cy="219047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" y="2662468"/>
            <a:ext cx="7596274" cy="17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691446" cy="65986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234" y="1113523"/>
            <a:ext cx="6382865" cy="31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8" y="0"/>
            <a:ext cx="4687497" cy="25152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18" y="3246763"/>
            <a:ext cx="5070522" cy="34590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284" y="236277"/>
            <a:ext cx="6541716" cy="28920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284" y="3691065"/>
            <a:ext cx="6184730" cy="3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433"/>
            <a:ext cx="8468751" cy="34059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42" y="3545058"/>
            <a:ext cx="6830263" cy="372676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778" y="3967380"/>
            <a:ext cx="4561957" cy="66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" y="225128"/>
            <a:ext cx="7482677" cy="129876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9" y="1681398"/>
            <a:ext cx="10377850" cy="43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0812" cy="98473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84737"/>
            <a:ext cx="9945858" cy="74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60700" cy="325461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99" y="3784208"/>
            <a:ext cx="7005409" cy="44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2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55533" cy="370726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1" y="4313082"/>
            <a:ext cx="6267231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5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894" y="2706561"/>
            <a:ext cx="5950212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3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3387" cy="39811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62359"/>
            <a:ext cx="12133314" cy="18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5709"/>
            <a:ext cx="9875520" cy="42168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1152"/>
            <a:ext cx="12277717" cy="31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0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52" y="1333762"/>
            <a:ext cx="9238095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7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01" y="225082"/>
            <a:ext cx="7385538" cy="170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9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43" y="1248047"/>
            <a:ext cx="9285714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6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14286" cy="32571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7" y="3257143"/>
            <a:ext cx="7242676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</Words>
  <Application>Microsoft Office PowerPoint</Application>
  <PresentationFormat>寬螢幕</PresentationFormat>
  <Paragraphs>1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黃嘟嘟</dc:creator>
  <cp:lastModifiedBy>黃嘟嘟</cp:lastModifiedBy>
  <cp:revision>4</cp:revision>
  <dcterms:created xsi:type="dcterms:W3CDTF">2019-02-25T13:06:35Z</dcterms:created>
  <dcterms:modified xsi:type="dcterms:W3CDTF">2019-02-25T13:31:22Z</dcterms:modified>
</cp:coreProperties>
</file>